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333" r:id="rId5"/>
    <p:sldId id="332" r:id="rId6"/>
    <p:sldId id="334" r:id="rId7"/>
    <p:sldId id="335" r:id="rId8"/>
    <p:sldId id="336" r:id="rId9"/>
    <p:sldId id="337" r:id="rId10"/>
    <p:sldId id="338" r:id="rId11"/>
    <p:sldId id="339" r:id="rId12"/>
    <p:sldId id="340" r:id="rId13"/>
    <p:sldId id="341" r:id="rId14"/>
    <p:sldId id="342" r:id="rId15"/>
    <p:sldId id="343" r:id="rId16"/>
    <p:sldId id="344"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07E95-B64F-47BE-839B-6249D074150D}" v="796" dt="2021-02-15T17:22:23.9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70" autoAdjust="0"/>
    <p:restoredTop sz="94660"/>
  </p:normalViewPr>
  <p:slideViewPr>
    <p:cSldViewPr snapToGrid="0">
      <p:cViewPr varScale="1">
        <p:scale>
          <a:sx n="69" d="100"/>
          <a:sy n="69" d="100"/>
        </p:scale>
        <p:origin x="10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Walker" userId="b7a17008-b420-426c-8719-f07fa1f432d6" providerId="ADAL" clId="{62507E95-B64F-47BE-839B-6249D074150D}"/>
    <pc:docChg chg="undo custSel addSld delSld modSld sldOrd">
      <pc:chgData name="Justin Walker" userId="b7a17008-b420-426c-8719-f07fa1f432d6" providerId="ADAL" clId="{62507E95-B64F-47BE-839B-6249D074150D}" dt="2021-02-15T17:22:23.985" v="561" actId="20577"/>
      <pc:docMkLst>
        <pc:docMk/>
      </pc:docMkLst>
      <pc:sldChg chg="delSp modSp del">
        <pc:chgData name="Justin Walker" userId="b7a17008-b420-426c-8719-f07fa1f432d6" providerId="ADAL" clId="{62507E95-B64F-47BE-839B-6249D074150D}" dt="2021-02-15T16:54:23.340" v="227" actId="2696"/>
        <pc:sldMkLst>
          <pc:docMk/>
          <pc:sldMk cId="3386009890" sldId="292"/>
        </pc:sldMkLst>
        <pc:spChg chg="mod">
          <ac:chgData name="Justin Walker" userId="b7a17008-b420-426c-8719-f07fa1f432d6" providerId="ADAL" clId="{62507E95-B64F-47BE-839B-6249D074150D}" dt="2021-02-15T16:51:45.869" v="132" actId="20577"/>
          <ac:spMkLst>
            <pc:docMk/>
            <pc:sldMk cId="3386009890" sldId="292"/>
            <ac:spMk id="443393" creationId="{00000000-0000-0000-0000-000000000000}"/>
          </ac:spMkLst>
        </pc:spChg>
        <pc:picChg chg="del">
          <ac:chgData name="Justin Walker" userId="b7a17008-b420-426c-8719-f07fa1f432d6" providerId="ADAL" clId="{62507E95-B64F-47BE-839B-6249D074150D}" dt="2021-02-15T16:51:25.501" v="89" actId="478"/>
          <ac:picMkLst>
            <pc:docMk/>
            <pc:sldMk cId="3386009890" sldId="292"/>
            <ac:picMk id="443394" creationId="{00000000-0000-0000-0000-000000000000}"/>
          </ac:picMkLst>
        </pc:picChg>
      </pc:sldChg>
      <pc:sldChg chg="del">
        <pc:chgData name="Justin Walker" userId="b7a17008-b420-426c-8719-f07fa1f432d6" providerId="ADAL" clId="{62507E95-B64F-47BE-839B-6249D074150D}" dt="2021-02-15T17:10:14.951" v="436" actId="2696"/>
        <pc:sldMkLst>
          <pc:docMk/>
          <pc:sldMk cId="84015986" sldId="310"/>
        </pc:sldMkLst>
      </pc:sldChg>
      <pc:sldChg chg="del">
        <pc:chgData name="Justin Walker" userId="b7a17008-b420-426c-8719-f07fa1f432d6" providerId="ADAL" clId="{62507E95-B64F-47BE-839B-6249D074150D}" dt="2021-02-15T17:10:14.990" v="438" actId="2696"/>
        <pc:sldMkLst>
          <pc:docMk/>
          <pc:sldMk cId="4029929249" sldId="311"/>
        </pc:sldMkLst>
      </pc:sldChg>
      <pc:sldChg chg="del">
        <pc:chgData name="Justin Walker" userId="b7a17008-b420-426c-8719-f07fa1f432d6" providerId="ADAL" clId="{62507E95-B64F-47BE-839B-6249D074150D}" dt="2021-02-15T17:10:15.032" v="440" actId="2696"/>
        <pc:sldMkLst>
          <pc:docMk/>
          <pc:sldMk cId="2634255834" sldId="312"/>
        </pc:sldMkLst>
      </pc:sldChg>
      <pc:sldChg chg="del">
        <pc:chgData name="Justin Walker" userId="b7a17008-b420-426c-8719-f07fa1f432d6" providerId="ADAL" clId="{62507E95-B64F-47BE-839B-6249D074150D}" dt="2021-02-15T17:10:15.070" v="442" actId="2696"/>
        <pc:sldMkLst>
          <pc:docMk/>
          <pc:sldMk cId="1745090342" sldId="313"/>
        </pc:sldMkLst>
      </pc:sldChg>
      <pc:sldChg chg="del">
        <pc:chgData name="Justin Walker" userId="b7a17008-b420-426c-8719-f07fa1f432d6" providerId="ADAL" clId="{62507E95-B64F-47BE-839B-6249D074150D}" dt="2021-02-15T17:10:15.106" v="444" actId="2696"/>
        <pc:sldMkLst>
          <pc:docMk/>
          <pc:sldMk cId="1911204206" sldId="314"/>
        </pc:sldMkLst>
      </pc:sldChg>
      <pc:sldChg chg="del">
        <pc:chgData name="Justin Walker" userId="b7a17008-b420-426c-8719-f07fa1f432d6" providerId="ADAL" clId="{62507E95-B64F-47BE-839B-6249D074150D}" dt="2021-02-15T17:10:15.144" v="446" actId="2696"/>
        <pc:sldMkLst>
          <pc:docMk/>
          <pc:sldMk cId="684288794" sldId="315"/>
        </pc:sldMkLst>
      </pc:sldChg>
      <pc:sldChg chg="del">
        <pc:chgData name="Justin Walker" userId="b7a17008-b420-426c-8719-f07fa1f432d6" providerId="ADAL" clId="{62507E95-B64F-47BE-839B-6249D074150D}" dt="2021-02-15T17:10:15.181" v="448" actId="2696"/>
        <pc:sldMkLst>
          <pc:docMk/>
          <pc:sldMk cId="1568833091" sldId="316"/>
        </pc:sldMkLst>
      </pc:sldChg>
      <pc:sldChg chg="del">
        <pc:chgData name="Justin Walker" userId="b7a17008-b420-426c-8719-f07fa1f432d6" providerId="ADAL" clId="{62507E95-B64F-47BE-839B-6249D074150D}" dt="2021-02-15T17:10:14.970" v="437" actId="2696"/>
        <pc:sldMkLst>
          <pc:docMk/>
          <pc:sldMk cId="513526136" sldId="325"/>
        </pc:sldMkLst>
      </pc:sldChg>
      <pc:sldChg chg="del">
        <pc:chgData name="Justin Walker" userId="b7a17008-b420-426c-8719-f07fa1f432d6" providerId="ADAL" clId="{62507E95-B64F-47BE-839B-6249D074150D}" dt="2021-02-15T17:10:15.011" v="439" actId="2696"/>
        <pc:sldMkLst>
          <pc:docMk/>
          <pc:sldMk cId="650811767" sldId="326"/>
        </pc:sldMkLst>
      </pc:sldChg>
      <pc:sldChg chg="del">
        <pc:chgData name="Justin Walker" userId="b7a17008-b420-426c-8719-f07fa1f432d6" providerId="ADAL" clId="{62507E95-B64F-47BE-839B-6249D074150D}" dt="2021-02-15T17:10:15.049" v="441" actId="2696"/>
        <pc:sldMkLst>
          <pc:docMk/>
          <pc:sldMk cId="1628439909" sldId="327"/>
        </pc:sldMkLst>
      </pc:sldChg>
      <pc:sldChg chg="del">
        <pc:chgData name="Justin Walker" userId="b7a17008-b420-426c-8719-f07fa1f432d6" providerId="ADAL" clId="{62507E95-B64F-47BE-839B-6249D074150D}" dt="2021-02-15T17:10:15.088" v="443" actId="2696"/>
        <pc:sldMkLst>
          <pc:docMk/>
          <pc:sldMk cId="1734855612" sldId="328"/>
        </pc:sldMkLst>
      </pc:sldChg>
      <pc:sldChg chg="del">
        <pc:chgData name="Justin Walker" userId="b7a17008-b420-426c-8719-f07fa1f432d6" providerId="ADAL" clId="{62507E95-B64F-47BE-839B-6249D074150D}" dt="2021-02-15T17:10:15.125" v="445" actId="2696"/>
        <pc:sldMkLst>
          <pc:docMk/>
          <pc:sldMk cId="1208860612" sldId="329"/>
        </pc:sldMkLst>
      </pc:sldChg>
      <pc:sldChg chg="del">
        <pc:chgData name="Justin Walker" userId="b7a17008-b420-426c-8719-f07fa1f432d6" providerId="ADAL" clId="{62507E95-B64F-47BE-839B-6249D074150D}" dt="2021-02-15T17:10:15.163" v="447" actId="2696"/>
        <pc:sldMkLst>
          <pc:docMk/>
          <pc:sldMk cId="1577246835" sldId="330"/>
        </pc:sldMkLst>
      </pc:sldChg>
      <pc:sldChg chg="del">
        <pc:chgData name="Justin Walker" userId="b7a17008-b420-426c-8719-f07fa1f432d6" providerId="ADAL" clId="{62507E95-B64F-47BE-839B-6249D074150D}" dt="2021-02-15T17:10:15.196" v="449" actId="2696"/>
        <pc:sldMkLst>
          <pc:docMk/>
          <pc:sldMk cId="592742986" sldId="331"/>
        </pc:sldMkLst>
      </pc:sldChg>
      <pc:sldChg chg="modSp">
        <pc:chgData name="Justin Walker" userId="b7a17008-b420-426c-8719-f07fa1f432d6" providerId="ADAL" clId="{62507E95-B64F-47BE-839B-6249D074150D}" dt="2021-02-15T16:50:17.487" v="88" actId="20577"/>
        <pc:sldMkLst>
          <pc:docMk/>
          <pc:sldMk cId="2002812996" sldId="332"/>
        </pc:sldMkLst>
        <pc:spChg chg="mod">
          <ac:chgData name="Justin Walker" userId="b7a17008-b420-426c-8719-f07fa1f432d6" providerId="ADAL" clId="{62507E95-B64F-47BE-839B-6249D074150D}" dt="2021-02-15T16:50:17.487" v="88" actId="20577"/>
          <ac:spMkLst>
            <pc:docMk/>
            <pc:sldMk cId="2002812996" sldId="332"/>
            <ac:spMk id="2" creationId="{5CA54C6F-873A-469E-B288-51ECB7B6C3D8}"/>
          </ac:spMkLst>
        </pc:spChg>
      </pc:sldChg>
      <pc:sldChg chg="modSp">
        <pc:chgData name="Justin Walker" userId="b7a17008-b420-426c-8719-f07fa1f432d6" providerId="ADAL" clId="{62507E95-B64F-47BE-839B-6249D074150D}" dt="2021-02-15T16:45:19.665" v="50" actId="115"/>
        <pc:sldMkLst>
          <pc:docMk/>
          <pc:sldMk cId="1666460080" sldId="333"/>
        </pc:sldMkLst>
        <pc:spChg chg="mod">
          <ac:chgData name="Justin Walker" userId="b7a17008-b420-426c-8719-f07fa1f432d6" providerId="ADAL" clId="{62507E95-B64F-47BE-839B-6249D074150D}" dt="2021-02-15T16:45:19.665" v="50" actId="115"/>
          <ac:spMkLst>
            <pc:docMk/>
            <pc:sldMk cId="1666460080" sldId="333"/>
            <ac:spMk id="3" creationId="{3538DD49-81BC-4253-B00A-8A72B2F608A1}"/>
          </ac:spMkLst>
        </pc:spChg>
      </pc:sldChg>
      <pc:sldChg chg="delSp modSp add">
        <pc:chgData name="Justin Walker" userId="b7a17008-b420-426c-8719-f07fa1f432d6" providerId="ADAL" clId="{62507E95-B64F-47BE-839B-6249D074150D}" dt="2021-02-15T16:53:49.453" v="222" actId="114"/>
        <pc:sldMkLst>
          <pc:docMk/>
          <pc:sldMk cId="3263945928" sldId="334"/>
        </pc:sldMkLst>
        <pc:spChg chg="mod">
          <ac:chgData name="Justin Walker" userId="b7a17008-b420-426c-8719-f07fa1f432d6" providerId="ADAL" clId="{62507E95-B64F-47BE-839B-6249D074150D}" dt="2021-02-15T16:53:39.851" v="214" actId="313"/>
          <ac:spMkLst>
            <pc:docMk/>
            <pc:sldMk cId="3263945928" sldId="334"/>
            <ac:spMk id="2" creationId="{00000000-0000-0000-0000-000000000000}"/>
          </ac:spMkLst>
        </pc:spChg>
        <pc:spChg chg="mod">
          <ac:chgData name="Justin Walker" userId="b7a17008-b420-426c-8719-f07fa1f432d6" providerId="ADAL" clId="{62507E95-B64F-47BE-839B-6249D074150D}" dt="2021-02-15T16:53:49.453" v="222" actId="114"/>
          <ac:spMkLst>
            <pc:docMk/>
            <pc:sldMk cId="3263945928" sldId="334"/>
            <ac:spMk id="6" creationId="{00000000-0000-0000-0000-000000000000}"/>
          </ac:spMkLst>
        </pc:spChg>
        <pc:picChg chg="del">
          <ac:chgData name="Justin Walker" userId="b7a17008-b420-426c-8719-f07fa1f432d6" providerId="ADAL" clId="{62507E95-B64F-47BE-839B-6249D074150D}" dt="2021-02-15T16:52:20.956" v="169" actId="478"/>
          <ac:picMkLst>
            <pc:docMk/>
            <pc:sldMk cId="3263945928" sldId="334"/>
            <ac:picMk id="4" creationId="{00000000-0000-0000-0000-000000000000}"/>
          </ac:picMkLst>
        </pc:picChg>
      </pc:sldChg>
      <pc:sldChg chg="modSp add">
        <pc:chgData name="Justin Walker" userId="b7a17008-b420-426c-8719-f07fa1f432d6" providerId="ADAL" clId="{62507E95-B64F-47BE-839B-6249D074150D}" dt="2021-02-15T16:54:15.420" v="226" actId="255"/>
        <pc:sldMkLst>
          <pc:docMk/>
          <pc:sldMk cId="2228793562" sldId="335"/>
        </pc:sldMkLst>
        <pc:spChg chg="mod">
          <ac:chgData name="Justin Walker" userId="b7a17008-b420-426c-8719-f07fa1f432d6" providerId="ADAL" clId="{62507E95-B64F-47BE-839B-6249D074150D}" dt="2021-02-15T16:54:15.420" v="226" actId="255"/>
          <ac:spMkLst>
            <pc:docMk/>
            <pc:sldMk cId="2228793562" sldId="335"/>
            <ac:spMk id="2" creationId="{00000000-0000-0000-0000-000000000000}"/>
          </ac:spMkLst>
        </pc:spChg>
      </pc:sldChg>
      <pc:sldChg chg="modSp add">
        <pc:chgData name="Justin Walker" userId="b7a17008-b420-426c-8719-f07fa1f432d6" providerId="ADAL" clId="{62507E95-B64F-47BE-839B-6249D074150D}" dt="2021-02-15T16:55:05.351" v="248" actId="20577"/>
        <pc:sldMkLst>
          <pc:docMk/>
          <pc:sldMk cId="2163338460" sldId="336"/>
        </pc:sldMkLst>
        <pc:spChg chg="mod">
          <ac:chgData name="Justin Walker" userId="b7a17008-b420-426c-8719-f07fa1f432d6" providerId="ADAL" clId="{62507E95-B64F-47BE-839B-6249D074150D}" dt="2021-02-15T16:55:05.351" v="248" actId="20577"/>
          <ac:spMkLst>
            <pc:docMk/>
            <pc:sldMk cId="2163338460" sldId="336"/>
            <ac:spMk id="2" creationId="{00000000-0000-0000-0000-000000000000}"/>
          </ac:spMkLst>
        </pc:spChg>
      </pc:sldChg>
      <pc:sldChg chg="delSp modSp add">
        <pc:chgData name="Justin Walker" userId="b7a17008-b420-426c-8719-f07fa1f432d6" providerId="ADAL" clId="{62507E95-B64F-47BE-839B-6249D074150D}" dt="2021-02-15T16:58:03.594" v="318" actId="255"/>
        <pc:sldMkLst>
          <pc:docMk/>
          <pc:sldMk cId="1924533619" sldId="337"/>
        </pc:sldMkLst>
        <pc:spChg chg="mod">
          <ac:chgData name="Justin Walker" userId="b7a17008-b420-426c-8719-f07fa1f432d6" providerId="ADAL" clId="{62507E95-B64F-47BE-839B-6249D074150D}" dt="2021-02-15T16:57:51.658" v="316" actId="255"/>
          <ac:spMkLst>
            <pc:docMk/>
            <pc:sldMk cId="1924533619" sldId="337"/>
            <ac:spMk id="2" creationId="{00000000-0000-0000-0000-000000000000}"/>
          </ac:spMkLst>
        </pc:spChg>
        <pc:spChg chg="del">
          <ac:chgData name="Justin Walker" userId="b7a17008-b420-426c-8719-f07fa1f432d6" providerId="ADAL" clId="{62507E95-B64F-47BE-839B-6249D074150D}" dt="2021-02-15T16:55:59.883" v="250" actId="478"/>
          <ac:spMkLst>
            <pc:docMk/>
            <pc:sldMk cId="1924533619" sldId="337"/>
            <ac:spMk id="4" creationId="{F5416D2C-0390-40C1-BA31-5EFB51659DA7}"/>
          </ac:spMkLst>
        </pc:spChg>
        <pc:spChg chg="mod">
          <ac:chgData name="Justin Walker" userId="b7a17008-b420-426c-8719-f07fa1f432d6" providerId="ADAL" clId="{62507E95-B64F-47BE-839B-6249D074150D}" dt="2021-02-15T16:58:03.594" v="318" actId="255"/>
          <ac:spMkLst>
            <pc:docMk/>
            <pc:sldMk cId="1924533619" sldId="337"/>
            <ac:spMk id="10" creationId="{53A6B0E6-09B7-4946-B4B3-EF56E52360A5}"/>
          </ac:spMkLst>
        </pc:spChg>
        <pc:spChg chg="del">
          <ac:chgData name="Justin Walker" userId="b7a17008-b420-426c-8719-f07fa1f432d6" providerId="ADAL" clId="{62507E95-B64F-47BE-839B-6249D074150D}" dt="2021-02-15T16:56:44.155" v="299" actId="478"/>
          <ac:spMkLst>
            <pc:docMk/>
            <pc:sldMk cId="1924533619" sldId="337"/>
            <ac:spMk id="11" creationId="{799DF966-7D5D-4766-9997-79C104E34AA3}"/>
          </ac:spMkLst>
        </pc:spChg>
        <pc:spChg chg="del">
          <ac:chgData name="Justin Walker" userId="b7a17008-b420-426c-8719-f07fa1f432d6" providerId="ADAL" clId="{62507E95-B64F-47BE-839B-6249D074150D}" dt="2021-02-15T16:56:23.291" v="295" actId="478"/>
          <ac:spMkLst>
            <pc:docMk/>
            <pc:sldMk cId="1924533619" sldId="337"/>
            <ac:spMk id="12" creationId="{F004A283-AF4D-4B4F-8F43-D7C1C6BD87B6}"/>
          </ac:spMkLst>
        </pc:spChg>
      </pc:sldChg>
      <pc:sldChg chg="modSp add ord">
        <pc:chgData name="Justin Walker" userId="b7a17008-b420-426c-8719-f07fa1f432d6" providerId="ADAL" clId="{62507E95-B64F-47BE-839B-6249D074150D}" dt="2021-02-15T16:59:28.890" v="350" actId="20577"/>
        <pc:sldMkLst>
          <pc:docMk/>
          <pc:sldMk cId="876271092" sldId="338"/>
        </pc:sldMkLst>
        <pc:spChg chg="mod">
          <ac:chgData name="Justin Walker" userId="b7a17008-b420-426c-8719-f07fa1f432d6" providerId="ADAL" clId="{62507E95-B64F-47BE-839B-6249D074150D}" dt="2021-02-15T16:59:28.890" v="350" actId="20577"/>
          <ac:spMkLst>
            <pc:docMk/>
            <pc:sldMk cId="876271092" sldId="338"/>
            <ac:spMk id="10" creationId="{53A6B0E6-09B7-4946-B4B3-EF56E52360A5}"/>
          </ac:spMkLst>
        </pc:spChg>
      </pc:sldChg>
      <pc:sldChg chg="modSp add">
        <pc:chgData name="Justin Walker" userId="b7a17008-b420-426c-8719-f07fa1f432d6" providerId="ADAL" clId="{62507E95-B64F-47BE-839B-6249D074150D}" dt="2021-02-15T17:00:40.393" v="435" actId="20577"/>
        <pc:sldMkLst>
          <pc:docMk/>
          <pc:sldMk cId="1188069272" sldId="339"/>
        </pc:sldMkLst>
        <pc:spChg chg="mod">
          <ac:chgData name="Justin Walker" userId="b7a17008-b420-426c-8719-f07fa1f432d6" providerId="ADAL" clId="{62507E95-B64F-47BE-839B-6249D074150D}" dt="2021-02-15T17:00:40.393" v="435" actId="20577"/>
          <ac:spMkLst>
            <pc:docMk/>
            <pc:sldMk cId="1188069272" sldId="339"/>
            <ac:spMk id="10" creationId="{53A6B0E6-09B7-4946-B4B3-EF56E52360A5}"/>
          </ac:spMkLst>
        </pc:spChg>
      </pc:sldChg>
      <pc:sldChg chg="modSp add">
        <pc:chgData name="Justin Walker" userId="b7a17008-b420-426c-8719-f07fa1f432d6" providerId="ADAL" clId="{62507E95-B64F-47BE-839B-6249D074150D}" dt="2021-02-15T17:13:57.397" v="509" actId="948"/>
        <pc:sldMkLst>
          <pc:docMk/>
          <pc:sldMk cId="1061296030" sldId="340"/>
        </pc:sldMkLst>
        <pc:spChg chg="mod">
          <ac:chgData name="Justin Walker" userId="b7a17008-b420-426c-8719-f07fa1f432d6" providerId="ADAL" clId="{62507E95-B64F-47BE-839B-6249D074150D}" dt="2021-02-15T17:10:58.101" v="468" actId="20577"/>
          <ac:spMkLst>
            <pc:docMk/>
            <pc:sldMk cId="1061296030" sldId="340"/>
            <ac:spMk id="2" creationId="{00000000-0000-0000-0000-000000000000}"/>
          </ac:spMkLst>
        </pc:spChg>
        <pc:spChg chg="mod">
          <ac:chgData name="Justin Walker" userId="b7a17008-b420-426c-8719-f07fa1f432d6" providerId="ADAL" clId="{62507E95-B64F-47BE-839B-6249D074150D}" dt="2021-02-15T17:13:57.397" v="509" actId="948"/>
          <ac:spMkLst>
            <pc:docMk/>
            <pc:sldMk cId="1061296030" sldId="340"/>
            <ac:spMk id="10" creationId="{53A6B0E6-09B7-4946-B4B3-EF56E52360A5}"/>
          </ac:spMkLst>
        </pc:spChg>
      </pc:sldChg>
      <pc:sldChg chg="modSp add">
        <pc:chgData name="Justin Walker" userId="b7a17008-b420-426c-8719-f07fa1f432d6" providerId="ADAL" clId="{62507E95-B64F-47BE-839B-6249D074150D}" dt="2021-02-15T17:17:37.267" v="540" actId="20577"/>
        <pc:sldMkLst>
          <pc:docMk/>
          <pc:sldMk cId="3288122250" sldId="341"/>
        </pc:sldMkLst>
        <pc:spChg chg="mod">
          <ac:chgData name="Justin Walker" userId="b7a17008-b420-426c-8719-f07fa1f432d6" providerId="ADAL" clId="{62507E95-B64F-47BE-839B-6249D074150D}" dt="2021-02-15T17:17:37.267" v="540" actId="20577"/>
          <ac:spMkLst>
            <pc:docMk/>
            <pc:sldMk cId="3288122250" sldId="341"/>
            <ac:spMk id="10" creationId="{53A6B0E6-09B7-4946-B4B3-EF56E52360A5}"/>
          </ac:spMkLst>
        </pc:spChg>
      </pc:sldChg>
      <pc:sldChg chg="modSp add">
        <pc:chgData name="Justin Walker" userId="b7a17008-b420-426c-8719-f07fa1f432d6" providerId="ADAL" clId="{62507E95-B64F-47BE-839B-6249D074150D}" dt="2021-02-15T17:17:14.838" v="533" actId="120"/>
        <pc:sldMkLst>
          <pc:docMk/>
          <pc:sldMk cId="4095732517" sldId="342"/>
        </pc:sldMkLst>
        <pc:spChg chg="mod">
          <ac:chgData name="Justin Walker" userId="b7a17008-b420-426c-8719-f07fa1f432d6" providerId="ADAL" clId="{62507E95-B64F-47BE-839B-6249D074150D}" dt="2021-02-15T17:17:14.838" v="533" actId="120"/>
          <ac:spMkLst>
            <pc:docMk/>
            <pc:sldMk cId="4095732517" sldId="342"/>
            <ac:spMk id="10" creationId="{53A6B0E6-09B7-4946-B4B3-EF56E52360A5}"/>
          </ac:spMkLst>
        </pc:spChg>
      </pc:sldChg>
      <pc:sldChg chg="modSp add">
        <pc:chgData name="Justin Walker" userId="b7a17008-b420-426c-8719-f07fa1f432d6" providerId="ADAL" clId="{62507E95-B64F-47BE-839B-6249D074150D}" dt="2021-02-15T17:22:23.985" v="561" actId="20577"/>
        <pc:sldMkLst>
          <pc:docMk/>
          <pc:sldMk cId="3749701897" sldId="343"/>
        </pc:sldMkLst>
        <pc:spChg chg="mod">
          <ac:chgData name="Justin Walker" userId="b7a17008-b420-426c-8719-f07fa1f432d6" providerId="ADAL" clId="{62507E95-B64F-47BE-839B-6249D074150D}" dt="2021-02-15T17:22:23.985" v="561" actId="20577"/>
          <ac:spMkLst>
            <pc:docMk/>
            <pc:sldMk cId="3749701897" sldId="343"/>
            <ac:spMk id="10" creationId="{53A6B0E6-09B7-4946-B4B3-EF56E52360A5}"/>
          </ac:spMkLst>
        </pc:spChg>
      </pc:sldChg>
    </pc:docChg>
  </pc:docChgLst>
  <pc:docChgLst>
    <pc:chgData name="Justin Walker" userId="b7a17008-b420-426c-8719-f07fa1f432d6" providerId="ADAL" clId="{638F5A75-7F3C-470D-A56C-48A3DAD2282E}"/>
    <pc:docChg chg="undo custSel addSld delSld modSld sldOrd">
      <pc:chgData name="Justin Walker" userId="b7a17008-b420-426c-8719-f07fa1f432d6" providerId="ADAL" clId="{638F5A75-7F3C-470D-A56C-48A3DAD2282E}" dt="2021-02-01T14:08:14.214" v="440" actId="20577"/>
      <pc:docMkLst>
        <pc:docMk/>
      </pc:docMkLst>
      <pc:sldChg chg="modSp add ord">
        <pc:chgData name="Justin Walker" userId="b7a17008-b420-426c-8719-f07fa1f432d6" providerId="ADAL" clId="{638F5A75-7F3C-470D-A56C-48A3DAD2282E}" dt="2021-02-01T14:08:14.214" v="440" actId="20577"/>
        <pc:sldMkLst>
          <pc:docMk/>
          <pc:sldMk cId="2002812996" sldId="332"/>
        </pc:sldMkLst>
        <pc:spChg chg="mod">
          <ac:chgData name="Justin Walker" userId="b7a17008-b420-426c-8719-f07fa1f432d6" providerId="ADAL" clId="{638F5A75-7F3C-470D-A56C-48A3DAD2282E}" dt="2021-02-01T14:04:49.292" v="300" actId="20577"/>
          <ac:spMkLst>
            <pc:docMk/>
            <pc:sldMk cId="2002812996" sldId="332"/>
            <ac:spMk id="2" creationId="{5CA54C6F-873A-469E-B288-51ECB7B6C3D8}"/>
          </ac:spMkLst>
        </pc:spChg>
        <pc:spChg chg="mod">
          <ac:chgData name="Justin Walker" userId="b7a17008-b420-426c-8719-f07fa1f432d6" providerId="ADAL" clId="{638F5A75-7F3C-470D-A56C-48A3DAD2282E}" dt="2021-02-01T14:08:14.214" v="440" actId="20577"/>
          <ac:spMkLst>
            <pc:docMk/>
            <pc:sldMk cId="2002812996" sldId="332"/>
            <ac:spMk id="3" creationId="{3538DD49-81BC-4253-B00A-8A72B2F608A1}"/>
          </ac:spMkLst>
        </pc:spChg>
      </pc:sldChg>
      <pc:sldChg chg="modSp add">
        <pc:chgData name="Justin Walker" userId="b7a17008-b420-426c-8719-f07fa1f432d6" providerId="ADAL" clId="{638F5A75-7F3C-470D-A56C-48A3DAD2282E}" dt="2021-02-01T14:07:30.545" v="414" actId="20577"/>
        <pc:sldMkLst>
          <pc:docMk/>
          <pc:sldMk cId="1666460080" sldId="333"/>
        </pc:sldMkLst>
        <pc:spChg chg="mod">
          <ac:chgData name="Justin Walker" userId="b7a17008-b420-426c-8719-f07fa1f432d6" providerId="ADAL" clId="{638F5A75-7F3C-470D-A56C-48A3DAD2282E}" dt="2021-02-01T14:07:30.545" v="414" actId="20577"/>
          <ac:spMkLst>
            <pc:docMk/>
            <pc:sldMk cId="1666460080" sldId="333"/>
            <ac:spMk id="3" creationId="{3538DD49-81BC-4253-B00A-8A72B2F608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295ECE-8889-4CD4-965C-F959ABC9964A}" type="datetimeFigureOut">
              <a:rPr lang="en-GB" smtClean="0"/>
              <a:t>05/06/2021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435C05-282B-46D8-BD89-634C57315A9C}" type="slidenum">
              <a:rPr lang="en-GB" smtClean="0"/>
              <a:t>‹#›</a:t>
            </a:fld>
            <a:endParaRPr lang="en-GB"/>
          </a:p>
        </p:txBody>
      </p:sp>
    </p:spTree>
    <p:extLst>
      <p:ext uri="{BB962C8B-B14F-4D97-AF65-F5344CB8AC3E}">
        <p14:creationId xmlns:p14="http://schemas.microsoft.com/office/powerpoint/2010/main" val="140170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26363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81043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819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6430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77685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1479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3916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0DD5E7-4D59-45A9-BF4F-738A2F177C0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8122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cid:5326877C-9390-451E-BFAA-C2875958CEAE@gateway.2wire.net"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6792"/>
            <a:ext cx="7772400" cy="1683618"/>
          </a:xfrm>
        </p:spPr>
        <p:txBody>
          <a:bodyPr/>
          <a:lstStyle>
            <a:lvl1pPr algn="ctr">
              <a:defRPr b="1"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Presentation Title</a:t>
            </a:r>
            <a:endParaRPr lang="en-GB" dirty="0"/>
          </a:p>
        </p:txBody>
      </p:sp>
      <p:sp>
        <p:nvSpPr>
          <p:cNvPr id="3" name="Subtitle 2"/>
          <p:cNvSpPr>
            <a:spLocks noGrp="1"/>
          </p:cNvSpPr>
          <p:nvPr>
            <p:ph type="subTitle" idx="1" hasCustomPrompt="1"/>
          </p:nvPr>
        </p:nvSpPr>
        <p:spPr>
          <a:xfrm>
            <a:off x="1371600" y="3356992"/>
            <a:ext cx="6400800" cy="1752600"/>
          </a:xfrm>
        </p:spPr>
        <p:txBody>
          <a:bodyPr/>
          <a:lstStyle>
            <a:lvl1pPr marL="0" indent="0" algn="ctr">
              <a:buNone/>
              <a:defRPr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Facilitator name, date etc.</a:t>
            </a:r>
            <a:endParaRPr lang="en-GB"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l="34294"/>
          <a:stretch/>
        </p:blipFill>
        <p:spPr>
          <a:xfrm>
            <a:off x="0" y="2859"/>
            <a:ext cx="9144000" cy="1049879"/>
          </a:xfrm>
          <a:prstGeom prst="rect">
            <a:avLst/>
          </a:prstGeom>
        </p:spPr>
      </p:pic>
      <p:pic>
        <p:nvPicPr>
          <p:cNvPr id="9" name="Picture 8"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l="27163" t="94655" r="-172" b="1936"/>
          <a:stretch>
            <a:fillRect/>
          </a:stretch>
        </p:blipFill>
        <p:spPr bwMode="auto">
          <a:xfrm>
            <a:off x="2411761" y="6309322"/>
            <a:ext cx="6748041" cy="516915"/>
          </a:xfrm>
          <a:prstGeom prst="rect">
            <a:avLst/>
          </a:prstGeom>
          <a:noFill/>
          <a:ln>
            <a:noFill/>
          </a:ln>
          <a:extLst>
            <a:ext uri="{53640926-AAD7-44D8-BBD7-CCE9431645EC}">
              <a14:shadowObscured xmlns:a14="http://schemas.microsoft.com/office/drawing/2010/main"/>
            </a:ext>
          </a:extLst>
        </p:spPr>
      </p:pic>
      <p:sp>
        <p:nvSpPr>
          <p:cNvPr id="12" name="TextBox 7"/>
          <p:cNvSpPr txBox="1">
            <a:spLocks noChangeArrowheads="1"/>
          </p:cNvSpPr>
          <p:nvPr userDrawn="1"/>
        </p:nvSpPr>
        <p:spPr bwMode="auto">
          <a:xfrm>
            <a:off x="2803799" y="5733258"/>
            <a:ext cx="356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400"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699793" y="5672658"/>
            <a:ext cx="636662" cy="6366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565" y="5805264"/>
            <a:ext cx="1936204" cy="838378"/>
          </a:xfrm>
          <a:prstGeom prst="rect">
            <a:avLst/>
          </a:prstGeom>
        </p:spPr>
      </p:pic>
      <p:pic>
        <p:nvPicPr>
          <p:cNvPr id="18" name="Picture 17"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t="92971" r="91250" b="2664"/>
          <a:stretch>
            <a:fillRect/>
          </a:stretch>
        </p:blipFill>
        <p:spPr bwMode="auto">
          <a:xfrm>
            <a:off x="-4514" y="6058313"/>
            <a:ext cx="400050" cy="66179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801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2091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8342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35080" cy="1354162"/>
          </a:xfrm>
        </p:spPr>
        <p:txBody>
          <a:bodyPr>
            <a:normAutofit/>
          </a:bodyPr>
          <a:lstStyle>
            <a:lvl1pPr algn="l">
              <a:defRPr sz="3600" b="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Slide Title</a:t>
            </a:r>
            <a:endParaRPr lang="en-GB" dirty="0"/>
          </a:p>
        </p:txBody>
      </p:sp>
      <p:sp>
        <p:nvSpPr>
          <p:cNvPr id="3" name="Content Placeholder 2"/>
          <p:cNvSpPr>
            <a:spLocks noGrp="1"/>
          </p:cNvSpPr>
          <p:nvPr>
            <p:ph idx="1"/>
          </p:nvPr>
        </p:nvSpPr>
        <p:spPr>
          <a:xfrm>
            <a:off x="457200" y="1844824"/>
            <a:ext cx="8229600" cy="4032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11" name="Group 10"/>
          <p:cNvGrpSpPr/>
          <p:nvPr userDrawn="1"/>
        </p:nvGrpSpPr>
        <p:grpSpPr>
          <a:xfrm>
            <a:off x="1" y="6021288"/>
            <a:ext cx="9180512" cy="836872"/>
            <a:chOff x="2313341" y="6344818"/>
            <a:chExt cx="6830659" cy="513342"/>
          </a:xfrm>
        </p:grpSpPr>
        <p:pic>
          <p:nvPicPr>
            <p:cNvPr id="9" name="Picture 8"/>
            <p:cNvPicPr/>
            <p:nvPr userDrawn="1"/>
          </p:nvPicPr>
          <p:blipFill rotWithShape="1">
            <a:blip r:embed="rId2" cstate="print">
              <a:extLst>
                <a:ext uri="{28A0092B-C50C-407E-A947-70E740481C1C}">
                  <a14:useLocalDpi xmlns:a14="http://schemas.microsoft.com/office/drawing/2010/main" val="0"/>
                </a:ext>
              </a:extLst>
            </a:blip>
            <a:srcRect l="19086" t="235" b="235"/>
            <a:stretch/>
          </p:blipFill>
          <p:spPr>
            <a:xfrm>
              <a:off x="4002318" y="6344818"/>
              <a:ext cx="5141682" cy="513342"/>
            </a:xfrm>
            <a:prstGeom prst="rect">
              <a:avLst/>
            </a:prstGeom>
          </p:spPr>
        </p:pic>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l="53309" t="235" r="16521" b="235"/>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2915816" y="6237312"/>
            <a:ext cx="3455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p>
        </p:txBody>
      </p:sp>
      <p:pic>
        <p:nvPicPr>
          <p:cNvPr id="13" name="Picture 13" descr="P:\Design &amp; Publications\twitter-bird-light-bgs.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40000" contrast="60000"/>
                    </a14:imgEffect>
                  </a14:imgLayer>
                </a14:imgProps>
              </a:ext>
              <a:ext uri="{28A0092B-C50C-407E-A947-70E740481C1C}">
                <a14:useLocalDpi xmlns:a14="http://schemas.microsoft.com/office/drawing/2010/main" val="0"/>
              </a:ext>
            </a:extLst>
          </a:blip>
          <a:srcRect/>
          <a:stretch>
            <a:fillRect/>
          </a:stretch>
        </p:blipFill>
        <p:spPr bwMode="auto">
          <a:xfrm>
            <a:off x="2627784" y="6032698"/>
            <a:ext cx="780678"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6296" y="433074"/>
            <a:ext cx="1763688" cy="763678"/>
          </a:xfrm>
          <a:prstGeom prst="rect">
            <a:avLst/>
          </a:prstGeom>
        </p:spPr>
      </p:pic>
    </p:spTree>
    <p:extLst>
      <p:ext uri="{BB962C8B-B14F-4D97-AF65-F5344CB8AC3E}">
        <p14:creationId xmlns:p14="http://schemas.microsoft.com/office/powerpoint/2010/main" val="68225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069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44266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08960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4347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61265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248207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05/06/2021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67714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E4E04-FA3B-4CC2-B22B-1F4522E7061B}" type="datetimeFigureOut">
              <a:rPr lang="en-GB" smtClean="0"/>
              <a:t>05/06/2021</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B817E-3006-4DA7-AB2F-F4226486F436}" type="slidenum">
              <a:rPr lang="en-GB" smtClean="0"/>
              <a:t>‹#›</a:t>
            </a:fld>
            <a:endParaRPr lang="en-GB" dirty="0"/>
          </a:p>
        </p:txBody>
      </p:sp>
    </p:spTree>
    <p:extLst>
      <p:ext uri="{BB962C8B-B14F-4D97-AF65-F5344CB8AC3E}">
        <p14:creationId xmlns:p14="http://schemas.microsoft.com/office/powerpoint/2010/main" val="2943117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54C6F-873A-469E-B288-51ECB7B6C3D8}"/>
              </a:ext>
            </a:extLst>
          </p:cNvPr>
          <p:cNvSpPr>
            <a:spLocks noGrp="1"/>
          </p:cNvSpPr>
          <p:nvPr>
            <p:ph type="ctrTitle"/>
          </p:nvPr>
        </p:nvSpPr>
        <p:spPr/>
        <p:txBody>
          <a:bodyPr>
            <a:normAutofit fontScale="90000"/>
          </a:bodyPr>
          <a:lstStyle/>
          <a:p>
            <a:r>
              <a:rPr lang="en-GB"/>
              <a:t>Exploring student engagement with academic staff</a:t>
            </a:r>
          </a:p>
        </p:txBody>
      </p:sp>
      <p:sp>
        <p:nvSpPr>
          <p:cNvPr id="3" name="Subtitle 2">
            <a:extLst>
              <a:ext uri="{FF2B5EF4-FFF2-40B4-BE49-F238E27FC236}">
                <a16:creationId xmlns:a16="http://schemas.microsoft.com/office/drawing/2014/main" id="{3538DD49-81BC-4253-B00A-8A72B2F608A1}"/>
              </a:ext>
            </a:extLst>
          </p:cNvPr>
          <p:cNvSpPr>
            <a:spLocks noGrp="1"/>
          </p:cNvSpPr>
          <p:nvPr>
            <p:ph type="subTitle" idx="1"/>
          </p:nvPr>
        </p:nvSpPr>
        <p:spPr>
          <a:xfrm>
            <a:off x="506896" y="3356992"/>
            <a:ext cx="8130208" cy="1752600"/>
          </a:xfrm>
        </p:spPr>
        <p:txBody>
          <a:bodyPr/>
          <a:lstStyle/>
          <a:p>
            <a:r>
              <a:rPr lang="en-GB" u="sng" dirty="0"/>
              <a:t>Workshop Two</a:t>
            </a:r>
          </a:p>
          <a:p>
            <a:r>
              <a:rPr lang="en-GB" dirty="0"/>
              <a:t>Co-creation of assessment methods.</a:t>
            </a:r>
          </a:p>
          <a:p>
            <a:r>
              <a:rPr lang="en-GB" dirty="0"/>
              <a:t>Editable slide pack.</a:t>
            </a:r>
          </a:p>
        </p:txBody>
      </p:sp>
    </p:spTree>
    <p:custDataLst>
      <p:tags r:id="rId1"/>
    </p:custDataLst>
    <p:extLst>
      <p:ext uri="{BB962C8B-B14F-4D97-AF65-F5344CB8AC3E}">
        <p14:creationId xmlns:p14="http://schemas.microsoft.com/office/powerpoint/2010/main" val="1666460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2281238"/>
            <a:ext cx="8053086" cy="3294062"/>
          </a:xfrm>
          <a:prstGeom prst="rect">
            <a:avLst/>
          </a:prstGeom>
          <a:noFill/>
          <a:ln w="38100">
            <a:solidFill>
              <a:schemeClr val="bg2">
                <a:lumMod val="25000"/>
              </a:schemeClr>
            </a:solidFill>
          </a:ln>
        </p:spPr>
        <p:txBody>
          <a:bodyPr wrap="square" lIns="180000" tIns="72000" rIns="180000" bIns="72000" rtlCol="0" anchor="ctr" anchorCtr="1">
            <a:noAutofit/>
          </a:bodyPr>
          <a:lstStyle/>
          <a:p>
            <a:r>
              <a:rPr lang="en-GB" sz="3600" dirty="0">
                <a:solidFill>
                  <a:srgbClr val="002060"/>
                </a:solidFill>
              </a:rPr>
              <a:t>b) Other than exams and assignments, in which other ways could students demonstrate their knowledge and skills? Can this help us design any alternative assessment methods for the course?</a:t>
            </a:r>
          </a:p>
        </p:txBody>
      </p:sp>
    </p:spTree>
    <p:custDataLst>
      <p:tags r:id="rId1"/>
    </p:custDataLst>
    <p:extLst>
      <p:ext uri="{BB962C8B-B14F-4D97-AF65-F5344CB8AC3E}">
        <p14:creationId xmlns:p14="http://schemas.microsoft.com/office/powerpoint/2010/main" val="328812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1727200"/>
            <a:ext cx="8053086" cy="4140200"/>
          </a:xfrm>
          <a:prstGeom prst="rect">
            <a:avLst/>
          </a:prstGeom>
          <a:noFill/>
          <a:ln w="38100">
            <a:solidFill>
              <a:schemeClr val="bg2">
                <a:lumMod val="25000"/>
              </a:schemeClr>
            </a:solidFill>
          </a:ln>
        </p:spPr>
        <p:txBody>
          <a:bodyPr wrap="square" lIns="180000" tIns="72000" rIns="180000" bIns="72000" rtlCol="0" anchor="ctr" anchorCtr="1">
            <a:noAutofit/>
          </a:bodyPr>
          <a:lstStyle/>
          <a:p>
            <a:r>
              <a:rPr lang="en-GB" sz="3200" dirty="0">
                <a:solidFill>
                  <a:srgbClr val="002060"/>
                </a:solidFill>
              </a:rPr>
              <a:t>c) Is it necessary for all students to be assessed in the same way?</a:t>
            </a:r>
            <a:br>
              <a:rPr lang="en-GB" sz="3200" dirty="0">
                <a:solidFill>
                  <a:srgbClr val="002060"/>
                </a:solidFill>
              </a:rPr>
            </a:br>
            <a:r>
              <a:rPr lang="en-GB" sz="3200" dirty="0">
                <a:solidFill>
                  <a:srgbClr val="002060"/>
                </a:solidFill>
              </a:rPr>
              <a:t>Could different members of the class choose between different assessment methods depending on how best they feel able to demonstrate their knowledge and skills?</a:t>
            </a:r>
            <a:br>
              <a:rPr lang="en-GB" sz="3200" dirty="0">
                <a:solidFill>
                  <a:srgbClr val="002060"/>
                </a:solidFill>
              </a:rPr>
            </a:br>
            <a:r>
              <a:rPr lang="en-GB" sz="3200" dirty="0">
                <a:solidFill>
                  <a:srgbClr val="002060"/>
                </a:solidFill>
              </a:rPr>
              <a:t>Can this be designed in a way that is fair for the whole class?</a:t>
            </a:r>
          </a:p>
        </p:txBody>
      </p:sp>
    </p:spTree>
    <p:custDataLst>
      <p:tags r:id="rId1"/>
    </p:custDataLst>
    <p:extLst>
      <p:ext uri="{BB962C8B-B14F-4D97-AF65-F5344CB8AC3E}">
        <p14:creationId xmlns:p14="http://schemas.microsoft.com/office/powerpoint/2010/main" val="4095732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1727200"/>
            <a:ext cx="8053086" cy="4140200"/>
          </a:xfrm>
          <a:prstGeom prst="rect">
            <a:avLst/>
          </a:prstGeom>
          <a:noFill/>
          <a:ln w="38100">
            <a:solidFill>
              <a:schemeClr val="bg2">
                <a:lumMod val="25000"/>
              </a:schemeClr>
            </a:solidFill>
          </a:ln>
        </p:spPr>
        <p:txBody>
          <a:bodyPr wrap="square" lIns="180000" tIns="72000" rIns="180000" bIns="72000" rtlCol="0" anchor="ctr" anchorCtr="1">
            <a:noAutofit/>
          </a:bodyPr>
          <a:lstStyle/>
          <a:p>
            <a:r>
              <a:rPr lang="en-GB" sz="3200" dirty="0">
                <a:solidFill>
                  <a:srgbClr val="002060"/>
                </a:solidFill>
              </a:rPr>
              <a:t>d) Which of the learning objectives would usually require practical skills to be assessed in a lab or workshop?</a:t>
            </a:r>
            <a:br>
              <a:rPr lang="en-GB" sz="3200" dirty="0">
                <a:solidFill>
                  <a:srgbClr val="002060"/>
                </a:solidFill>
              </a:rPr>
            </a:br>
            <a:r>
              <a:rPr lang="en-GB" sz="3200" dirty="0">
                <a:solidFill>
                  <a:srgbClr val="002060"/>
                </a:solidFill>
              </a:rPr>
              <a:t>Is there an alternative way of achieving this at home or in another COVID-safe setting, using video or audio recordings or photographs, and/or involving submitting practical work in some way?</a:t>
            </a:r>
          </a:p>
        </p:txBody>
      </p:sp>
    </p:spTree>
    <p:custDataLst>
      <p:tags r:id="rId1"/>
    </p:custDataLst>
    <p:extLst>
      <p:ext uri="{BB962C8B-B14F-4D97-AF65-F5344CB8AC3E}">
        <p14:creationId xmlns:p14="http://schemas.microsoft.com/office/powerpoint/2010/main" val="3749701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1949621"/>
            <a:ext cx="8053086" cy="3623276"/>
          </a:xfrm>
          <a:prstGeom prst="rect">
            <a:avLst/>
          </a:prstGeom>
          <a:noFill/>
          <a:ln w="38100">
            <a:solidFill>
              <a:schemeClr val="bg2">
                <a:lumMod val="25000"/>
              </a:schemeClr>
            </a:solidFill>
          </a:ln>
        </p:spPr>
        <p:txBody>
          <a:bodyPr wrap="square" lIns="180000" tIns="72000" rIns="180000" bIns="72000" rtlCol="0" anchor="ctr" anchorCtr="1">
            <a:noAutofit/>
          </a:bodyPr>
          <a:lstStyle/>
          <a:p>
            <a:r>
              <a:rPr lang="en-GB" sz="3200" dirty="0">
                <a:solidFill>
                  <a:srgbClr val="002060"/>
                </a:solidFill>
              </a:rPr>
              <a:t>e) Where external validators have a role in deciding assessment methods (for some HEIs this will be another university, and for colleges the SQA will be important), how can conversations be facilitated at this level to build a partnership approach to decisions?</a:t>
            </a:r>
          </a:p>
        </p:txBody>
      </p:sp>
    </p:spTree>
    <p:custDataLst>
      <p:tags r:id="rId1"/>
    </p:custDataLst>
    <p:extLst>
      <p:ext uri="{BB962C8B-B14F-4D97-AF65-F5344CB8AC3E}">
        <p14:creationId xmlns:p14="http://schemas.microsoft.com/office/powerpoint/2010/main" val="371763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54C6F-873A-469E-B288-51ECB7B6C3D8}"/>
              </a:ext>
            </a:extLst>
          </p:cNvPr>
          <p:cNvSpPr>
            <a:spLocks noGrp="1"/>
          </p:cNvSpPr>
          <p:nvPr>
            <p:ph type="ctrTitle"/>
          </p:nvPr>
        </p:nvSpPr>
        <p:spPr/>
        <p:txBody>
          <a:bodyPr>
            <a:normAutofit/>
          </a:bodyPr>
          <a:lstStyle/>
          <a:p>
            <a:r>
              <a:rPr lang="en-GB" dirty="0"/>
              <a:t>Co-creation of</a:t>
            </a:r>
            <a:br>
              <a:rPr lang="en-GB" dirty="0"/>
            </a:br>
            <a:r>
              <a:rPr lang="en-GB" dirty="0"/>
              <a:t>assessment methods.</a:t>
            </a:r>
          </a:p>
        </p:txBody>
      </p:sp>
      <p:sp>
        <p:nvSpPr>
          <p:cNvPr id="3" name="Subtitle 2">
            <a:extLst>
              <a:ext uri="{FF2B5EF4-FFF2-40B4-BE49-F238E27FC236}">
                <a16:creationId xmlns:a16="http://schemas.microsoft.com/office/drawing/2014/main" id="{3538DD49-81BC-4253-B00A-8A72B2F608A1}"/>
              </a:ext>
            </a:extLst>
          </p:cNvPr>
          <p:cNvSpPr>
            <a:spLocks noGrp="1"/>
          </p:cNvSpPr>
          <p:nvPr>
            <p:ph type="subTitle" idx="1"/>
          </p:nvPr>
        </p:nvSpPr>
        <p:spPr>
          <a:xfrm>
            <a:off x="506896" y="3356992"/>
            <a:ext cx="8130208" cy="1752600"/>
          </a:xfrm>
        </p:spPr>
        <p:txBody>
          <a:bodyPr/>
          <a:lstStyle/>
          <a:p>
            <a:r>
              <a:rPr lang="en-GB" dirty="0"/>
              <a:t>Student-staff discussion workshop.</a:t>
            </a:r>
          </a:p>
          <a:p>
            <a:r>
              <a:rPr lang="en-GB" i="1" dirty="0"/>
              <a:t>Course name here</a:t>
            </a:r>
          </a:p>
          <a:p>
            <a:r>
              <a:rPr lang="en-GB" dirty="0"/>
              <a:t>XX Month 2021 </a:t>
            </a:r>
          </a:p>
        </p:txBody>
      </p:sp>
    </p:spTree>
    <p:custDataLst>
      <p:tags r:id="rId1"/>
    </p:custDataLst>
    <p:extLst>
      <p:ext uri="{BB962C8B-B14F-4D97-AF65-F5344CB8AC3E}">
        <p14:creationId xmlns:p14="http://schemas.microsoft.com/office/powerpoint/2010/main" val="200281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n-lt"/>
              </a:rPr>
              <a:t>Course learning objectives</a:t>
            </a:r>
          </a:p>
        </p:txBody>
      </p:sp>
      <p:sp>
        <p:nvSpPr>
          <p:cNvPr id="6" name="Rectangle 5"/>
          <p:cNvSpPr/>
          <p:nvPr/>
        </p:nvSpPr>
        <p:spPr>
          <a:xfrm>
            <a:off x="475535" y="1628800"/>
            <a:ext cx="8211265" cy="1354217"/>
          </a:xfrm>
          <a:prstGeom prst="rect">
            <a:avLst/>
          </a:prstGeom>
        </p:spPr>
        <p:txBody>
          <a:bodyPr wrap="square">
            <a:spAutoFit/>
          </a:bodyPr>
          <a:lstStyle/>
          <a:p>
            <a:pPr>
              <a:spcBef>
                <a:spcPts val="600"/>
              </a:spcBef>
              <a:tabLst>
                <a:tab pos="213995" algn="l"/>
              </a:tabLst>
            </a:pPr>
            <a:r>
              <a:rPr lang="en-GB" sz="2400" i="1" dirty="0">
                <a:solidFill>
                  <a:srgbClr val="002060"/>
                </a:solidFill>
                <a:latin typeface="Calibri"/>
                <a:ea typeface="Verdana" panose="020B0604030504040204" pitchFamily="34" charset="0"/>
                <a:cs typeface="Verdana" panose="020B0604030504040204" pitchFamily="34" charset="0"/>
              </a:rPr>
              <a:t>Add details here</a:t>
            </a:r>
          </a:p>
          <a:p>
            <a:pPr marL="342900" indent="-342900">
              <a:spcBef>
                <a:spcPts val="600"/>
              </a:spcBef>
              <a:buFont typeface="Arial" panose="020B0604020202020204" pitchFamily="34" charset="0"/>
              <a:buChar char="•"/>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a:p>
            <a:pPr>
              <a:spcBef>
                <a:spcPts val="600"/>
              </a:spcBef>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3263945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mn-lt"/>
              </a:rPr>
              <a:t>Outline of usual assessment methods</a:t>
            </a:r>
          </a:p>
        </p:txBody>
      </p:sp>
      <p:sp>
        <p:nvSpPr>
          <p:cNvPr id="6" name="Rectangle 5"/>
          <p:cNvSpPr/>
          <p:nvPr/>
        </p:nvSpPr>
        <p:spPr>
          <a:xfrm>
            <a:off x="475535" y="1628800"/>
            <a:ext cx="8211265" cy="1354217"/>
          </a:xfrm>
          <a:prstGeom prst="rect">
            <a:avLst/>
          </a:prstGeom>
        </p:spPr>
        <p:txBody>
          <a:bodyPr wrap="square">
            <a:spAutoFit/>
          </a:bodyPr>
          <a:lstStyle/>
          <a:p>
            <a:pPr>
              <a:spcBef>
                <a:spcPts val="600"/>
              </a:spcBef>
              <a:tabLst>
                <a:tab pos="213995" algn="l"/>
              </a:tabLst>
            </a:pPr>
            <a:r>
              <a:rPr lang="en-GB" sz="2400" i="1" dirty="0">
                <a:solidFill>
                  <a:srgbClr val="002060"/>
                </a:solidFill>
                <a:latin typeface="Calibri"/>
                <a:ea typeface="Verdana" panose="020B0604030504040204" pitchFamily="34" charset="0"/>
                <a:cs typeface="Verdana" panose="020B0604030504040204" pitchFamily="34" charset="0"/>
              </a:rPr>
              <a:t>Add details here</a:t>
            </a:r>
          </a:p>
          <a:p>
            <a:pPr marL="342900" indent="-342900">
              <a:spcBef>
                <a:spcPts val="600"/>
              </a:spcBef>
              <a:buFont typeface="Arial" panose="020B0604020202020204" pitchFamily="34" charset="0"/>
              <a:buChar char="•"/>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a:p>
            <a:pPr>
              <a:spcBef>
                <a:spcPts val="600"/>
              </a:spcBef>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222879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mn-lt"/>
              </a:rPr>
              <a:t>Outline of proposed alternative assessment methods</a:t>
            </a:r>
          </a:p>
        </p:txBody>
      </p:sp>
      <p:sp>
        <p:nvSpPr>
          <p:cNvPr id="6" name="Rectangle 5"/>
          <p:cNvSpPr/>
          <p:nvPr/>
        </p:nvSpPr>
        <p:spPr>
          <a:xfrm>
            <a:off x="475535" y="1628800"/>
            <a:ext cx="8211265" cy="1354217"/>
          </a:xfrm>
          <a:prstGeom prst="rect">
            <a:avLst/>
          </a:prstGeom>
        </p:spPr>
        <p:txBody>
          <a:bodyPr wrap="square">
            <a:spAutoFit/>
          </a:bodyPr>
          <a:lstStyle/>
          <a:p>
            <a:pPr>
              <a:spcBef>
                <a:spcPts val="600"/>
              </a:spcBef>
              <a:tabLst>
                <a:tab pos="213995" algn="l"/>
              </a:tabLst>
            </a:pPr>
            <a:r>
              <a:rPr lang="en-GB" sz="2400" i="1" dirty="0">
                <a:solidFill>
                  <a:srgbClr val="002060"/>
                </a:solidFill>
                <a:latin typeface="Calibri"/>
                <a:ea typeface="Verdana" panose="020B0604030504040204" pitchFamily="34" charset="0"/>
                <a:cs typeface="Verdana" panose="020B0604030504040204" pitchFamily="34" charset="0"/>
              </a:rPr>
              <a:t>Add details here</a:t>
            </a:r>
          </a:p>
          <a:p>
            <a:pPr marL="342900" indent="-342900">
              <a:spcBef>
                <a:spcPts val="600"/>
              </a:spcBef>
              <a:buFont typeface="Arial" panose="020B0604020202020204" pitchFamily="34" charset="0"/>
              <a:buChar char="•"/>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a:p>
            <a:pPr>
              <a:spcBef>
                <a:spcPts val="600"/>
              </a:spcBef>
              <a:tabLst>
                <a:tab pos="213995" algn="l"/>
              </a:tabLst>
            </a:pPr>
            <a:endParaRPr lang="en-GB" sz="2400" dirty="0">
              <a:solidFill>
                <a:srgbClr val="002060"/>
              </a:solidFill>
              <a:latin typeface="Calibri"/>
              <a:ea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2163338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2281238"/>
            <a:ext cx="8053086" cy="3294062"/>
          </a:xfrm>
          <a:prstGeom prst="rect">
            <a:avLst/>
          </a:prstGeom>
          <a:noFill/>
          <a:ln w="38100">
            <a:solidFill>
              <a:schemeClr val="bg2">
                <a:lumMod val="25000"/>
              </a:schemeClr>
            </a:solidFill>
          </a:ln>
        </p:spPr>
        <p:txBody>
          <a:bodyPr wrap="square" lIns="180000" tIns="72000" rIns="180000" bIns="72000" rtlCol="0" anchor="ctr" anchorCtr="1">
            <a:noAutofit/>
          </a:bodyPr>
          <a:lstStyle/>
          <a:p>
            <a:pPr algn="ctr"/>
            <a:r>
              <a:rPr lang="en-GB" sz="3600" dirty="0">
                <a:solidFill>
                  <a:srgbClr val="002060"/>
                </a:solidFill>
              </a:rPr>
              <a:t>1. Are there any parts of the proposed alternative assessment methods that would work well for you? Which aspects are the most suitable, and why?</a:t>
            </a:r>
          </a:p>
        </p:txBody>
      </p:sp>
    </p:spTree>
    <p:custDataLst>
      <p:tags r:id="rId1"/>
    </p:custDataLst>
    <p:extLst>
      <p:ext uri="{BB962C8B-B14F-4D97-AF65-F5344CB8AC3E}">
        <p14:creationId xmlns:p14="http://schemas.microsoft.com/office/powerpoint/2010/main" val="192453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2281238"/>
            <a:ext cx="8053086" cy="3294062"/>
          </a:xfrm>
          <a:prstGeom prst="rect">
            <a:avLst/>
          </a:prstGeom>
          <a:noFill/>
          <a:ln w="38100">
            <a:solidFill>
              <a:schemeClr val="bg2">
                <a:lumMod val="25000"/>
              </a:schemeClr>
            </a:solidFill>
          </a:ln>
        </p:spPr>
        <p:txBody>
          <a:bodyPr wrap="square" lIns="180000" tIns="72000" rIns="180000" bIns="72000" rtlCol="0" anchor="ctr" anchorCtr="1">
            <a:noAutofit/>
          </a:bodyPr>
          <a:lstStyle/>
          <a:p>
            <a:pPr algn="ctr"/>
            <a:r>
              <a:rPr lang="en-GB" sz="3600" dirty="0">
                <a:solidFill>
                  <a:srgbClr val="002060"/>
                </a:solidFill>
              </a:rPr>
              <a:t>2. Are there any parts of the proposed alternative assessment methods that would </a:t>
            </a:r>
            <a:r>
              <a:rPr lang="en-GB" sz="3600" u="sng" dirty="0">
                <a:solidFill>
                  <a:srgbClr val="002060"/>
                </a:solidFill>
              </a:rPr>
              <a:t>not</a:t>
            </a:r>
            <a:r>
              <a:rPr lang="en-GB" sz="3600" dirty="0">
                <a:solidFill>
                  <a:srgbClr val="002060"/>
                </a:solidFill>
              </a:rPr>
              <a:t> work well for you? Which aspects are the least suitable, and why?</a:t>
            </a:r>
          </a:p>
        </p:txBody>
      </p:sp>
    </p:spTree>
    <p:custDataLst>
      <p:tags r:id="rId1"/>
    </p:custDataLst>
    <p:extLst>
      <p:ext uri="{BB962C8B-B14F-4D97-AF65-F5344CB8AC3E}">
        <p14:creationId xmlns:p14="http://schemas.microsoft.com/office/powerpoint/2010/main" val="87627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Discussion of proposed</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2281238"/>
            <a:ext cx="8053086" cy="3294062"/>
          </a:xfrm>
          <a:prstGeom prst="rect">
            <a:avLst/>
          </a:prstGeom>
          <a:noFill/>
          <a:ln w="38100">
            <a:solidFill>
              <a:schemeClr val="bg2">
                <a:lumMod val="25000"/>
              </a:schemeClr>
            </a:solidFill>
          </a:ln>
        </p:spPr>
        <p:txBody>
          <a:bodyPr wrap="square" lIns="180000" tIns="72000" rIns="180000" bIns="72000" rtlCol="0" anchor="ctr" anchorCtr="1">
            <a:noAutofit/>
          </a:bodyPr>
          <a:lstStyle/>
          <a:p>
            <a:pPr algn="ctr"/>
            <a:r>
              <a:rPr lang="en-GB" sz="3600" dirty="0">
                <a:solidFill>
                  <a:srgbClr val="002060"/>
                </a:solidFill>
              </a:rPr>
              <a:t>3. What are the constraints in your context that </a:t>
            </a:r>
            <a:r>
              <a:rPr lang="en-GB" sz="3600">
                <a:solidFill>
                  <a:srgbClr val="002060"/>
                </a:solidFill>
              </a:rPr>
              <a:t>might impact on </a:t>
            </a:r>
            <a:r>
              <a:rPr lang="en-GB" sz="3600" dirty="0">
                <a:solidFill>
                  <a:srgbClr val="002060"/>
                </a:solidFill>
              </a:rPr>
              <a:t>your strong achievement?</a:t>
            </a:r>
            <a:br>
              <a:rPr lang="en-GB" sz="3600" dirty="0">
                <a:solidFill>
                  <a:srgbClr val="002060"/>
                </a:solidFill>
              </a:rPr>
            </a:br>
            <a:r>
              <a:rPr lang="en-GB" sz="3600" dirty="0">
                <a:solidFill>
                  <a:srgbClr val="002060"/>
                </a:solidFill>
              </a:rPr>
              <a:t>Which factors are you facing that might prevent you performing well?</a:t>
            </a:r>
          </a:p>
        </p:txBody>
      </p:sp>
    </p:spTree>
    <p:custDataLst>
      <p:tags r:id="rId1"/>
    </p:custDataLst>
    <p:extLst>
      <p:ext uri="{BB962C8B-B14F-4D97-AF65-F5344CB8AC3E}">
        <p14:creationId xmlns:p14="http://schemas.microsoft.com/office/powerpoint/2010/main" val="118806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812" y="546100"/>
            <a:ext cx="8053087" cy="1511300"/>
          </a:xfrm>
        </p:spPr>
        <p:txBody>
          <a:bodyPr lIns="180000" tIns="72000" rIns="180000" bIns="72000" anchor="t" anchorCtr="0">
            <a:noAutofit/>
          </a:bodyPr>
          <a:lstStyle/>
          <a:p>
            <a:pPr>
              <a:spcBef>
                <a:spcPts val="3000"/>
              </a:spcBef>
              <a:spcAft>
                <a:spcPts val="3000"/>
              </a:spcAft>
            </a:pPr>
            <a:r>
              <a:rPr lang="en-GB" sz="3200" dirty="0">
                <a:solidFill>
                  <a:schemeClr val="accent5">
                    <a:lumMod val="50000"/>
                  </a:schemeClr>
                </a:solidFill>
                <a:latin typeface="+mn-lt"/>
              </a:rPr>
              <a:t>Co-creation of new</a:t>
            </a:r>
            <a:br>
              <a:rPr lang="en-GB" sz="3200" dirty="0">
                <a:solidFill>
                  <a:schemeClr val="accent5">
                    <a:lumMod val="50000"/>
                  </a:schemeClr>
                </a:solidFill>
                <a:latin typeface="+mn-lt"/>
              </a:rPr>
            </a:br>
            <a:r>
              <a:rPr lang="en-GB" sz="3200" dirty="0">
                <a:solidFill>
                  <a:schemeClr val="accent5">
                    <a:lumMod val="50000"/>
                  </a:schemeClr>
                </a:solidFill>
                <a:latin typeface="+mn-lt"/>
              </a:rPr>
              <a:t>alternative assessment methods</a:t>
            </a:r>
            <a:endParaRPr lang="en-GB" sz="3200" b="1" dirty="0">
              <a:solidFill>
                <a:schemeClr val="accent5">
                  <a:lumMod val="50000"/>
                </a:schemeClr>
              </a:solidFill>
              <a:latin typeface="+mn-lt"/>
            </a:endParaRPr>
          </a:p>
        </p:txBody>
      </p:sp>
      <p:sp>
        <p:nvSpPr>
          <p:cNvPr id="10" name="TextBox 9">
            <a:extLst>
              <a:ext uri="{FF2B5EF4-FFF2-40B4-BE49-F238E27FC236}">
                <a16:creationId xmlns:a16="http://schemas.microsoft.com/office/drawing/2014/main" id="{53A6B0E6-09B7-4946-B4B3-EF56E52360A5}"/>
              </a:ext>
            </a:extLst>
          </p:cNvPr>
          <p:cNvSpPr txBox="1">
            <a:spLocks noChangeAspect="1"/>
          </p:cNvSpPr>
          <p:nvPr/>
        </p:nvSpPr>
        <p:spPr>
          <a:xfrm>
            <a:off x="544812" y="2281238"/>
            <a:ext cx="8053086" cy="3294062"/>
          </a:xfrm>
          <a:prstGeom prst="rect">
            <a:avLst/>
          </a:prstGeom>
          <a:noFill/>
          <a:ln w="38100">
            <a:solidFill>
              <a:schemeClr val="bg2">
                <a:lumMod val="25000"/>
              </a:schemeClr>
            </a:solidFill>
          </a:ln>
        </p:spPr>
        <p:txBody>
          <a:bodyPr wrap="square" lIns="180000" tIns="72000" rIns="180000" bIns="72000" rtlCol="0" anchor="ctr" anchorCtr="1">
            <a:noAutofit/>
          </a:bodyPr>
          <a:lstStyle/>
          <a:p>
            <a:pPr marL="514350" indent="-514350">
              <a:buFont typeface="+mj-lt"/>
              <a:buAutoNum type="alphaLcParenR"/>
            </a:pPr>
            <a:r>
              <a:rPr lang="en-GB" sz="3200" dirty="0">
                <a:solidFill>
                  <a:srgbClr val="002060"/>
                </a:solidFill>
              </a:rPr>
              <a:t>Which of the learning objectives could be assessed through:</a:t>
            </a:r>
          </a:p>
          <a:p>
            <a:pPr marL="1080000" lvl="1" indent="-720000">
              <a:buFont typeface="+mj-lt"/>
              <a:buAutoNum type="romanLcPeriod"/>
            </a:pPr>
            <a:r>
              <a:rPr lang="en-GB" sz="3200" dirty="0">
                <a:solidFill>
                  <a:srgbClr val="002060"/>
                </a:solidFill>
              </a:rPr>
              <a:t>A traditional timed written exam?</a:t>
            </a:r>
          </a:p>
          <a:p>
            <a:pPr marL="1080000" lvl="1" indent="-720000">
              <a:buFont typeface="+mj-lt"/>
              <a:buAutoNum type="romanLcPeriod"/>
            </a:pPr>
            <a:r>
              <a:rPr lang="en-GB" sz="3200" dirty="0">
                <a:solidFill>
                  <a:srgbClr val="002060"/>
                </a:solidFill>
              </a:rPr>
              <a:t>An open-book timed written exam?</a:t>
            </a:r>
          </a:p>
          <a:p>
            <a:pPr marL="1080000" lvl="1" indent="-720000">
              <a:buFont typeface="+mj-lt"/>
              <a:buAutoNum type="romanLcPeriod"/>
            </a:pPr>
            <a:r>
              <a:rPr lang="en-GB" sz="3200" dirty="0">
                <a:solidFill>
                  <a:srgbClr val="002060"/>
                </a:solidFill>
              </a:rPr>
              <a:t>A non-timed assignment written exam?</a:t>
            </a:r>
          </a:p>
        </p:txBody>
      </p:sp>
    </p:spTree>
    <p:custDataLst>
      <p:tags r:id="rId1"/>
    </p:custDataLst>
    <p:extLst>
      <p:ext uri="{BB962C8B-B14F-4D97-AF65-F5344CB8AC3E}">
        <p14:creationId xmlns:p14="http://schemas.microsoft.com/office/powerpoint/2010/main" val="10612960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parqs presentation with twitter only 2014">
  <a:themeElements>
    <a:clrScheme name="Ali">
      <a:dk1>
        <a:sysClr val="windowText" lastClr="000000"/>
      </a:dk1>
      <a:lt1>
        <a:sysClr val="window" lastClr="FFFFFF"/>
      </a:lt1>
      <a:dk2>
        <a:srgbClr val="4E5B6F"/>
      </a:dk2>
      <a:lt2>
        <a:srgbClr val="D6ECFF"/>
      </a:lt2>
      <a:accent1>
        <a:srgbClr val="7FD13B"/>
      </a:accent1>
      <a:accent2>
        <a:srgbClr val="EA157A"/>
      </a:accent2>
      <a:accent3>
        <a:srgbClr val="FFFF00"/>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74743EEDB07948A41126578AE28C22" ma:contentTypeVersion="9" ma:contentTypeDescription="Create a new document." ma:contentTypeScope="" ma:versionID="19739e289ba52e7b85d026d3d44b06a3">
  <xsd:schema xmlns:xsd="http://www.w3.org/2001/XMLSchema" xmlns:xs="http://www.w3.org/2001/XMLSchema" xmlns:p="http://schemas.microsoft.com/office/2006/metadata/properties" xmlns:ns3="101cd5ad-d31a-4709-bc6f-071116f9802e" targetNamespace="http://schemas.microsoft.com/office/2006/metadata/properties" ma:root="true" ma:fieldsID="09a25d644a4760410cb4335af7d8adae" ns3:_="">
    <xsd:import namespace="101cd5ad-d31a-4709-bc6f-071116f9802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cd5ad-d31a-4709-bc6f-071116f980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F14D8D-577F-42D9-8055-296A71DE87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cd5ad-d31a-4709-bc6f-071116f980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EC0E3C-9ED3-43B2-B362-E51AAC45D73D}">
  <ds:schemaRefs>
    <ds:schemaRef ds:uri="http://schemas.microsoft.com/sharepoint/v3/contenttype/forms"/>
  </ds:schemaRefs>
</ds:datastoreItem>
</file>

<file path=customXml/itemProps3.xml><?xml version="1.0" encoding="utf-8"?>
<ds:datastoreItem xmlns:ds="http://schemas.openxmlformats.org/officeDocument/2006/customXml" ds:itemID="{D707C306-BD45-4451-8014-9F0663E16339}">
  <ds:schemaRefs>
    <ds:schemaRef ds:uri="http://schemas.microsoft.com/office/2006/documentManagement/types"/>
    <ds:schemaRef ds:uri="http://schemas.microsoft.com/office/2006/metadata/properties"/>
    <ds:schemaRef ds:uri="101cd5ad-d31a-4709-bc6f-071116f9802e"/>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250</TotalTime>
  <Words>305</Words>
  <Application>Microsoft Office PowerPoint</Application>
  <PresentationFormat>On-screen Show (4:3)</PresentationFormat>
  <Paragraphs>41</Paragraphs>
  <Slides>13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sparqs presentation with twitter only 2014</vt:lpstr>
      <vt:lpstr>Exploring student engagement with academic staff</vt:lpstr>
      <vt:lpstr>Co-creation of assessment methods.</vt:lpstr>
      <vt:lpstr>Course learning objectives</vt:lpstr>
      <vt:lpstr>Outline of usual assessment methods</vt:lpstr>
      <vt:lpstr>Outline of proposed alternative assessment methods</vt:lpstr>
      <vt:lpstr>Discussion of proposed alternative assessment methods</vt:lpstr>
      <vt:lpstr>Discussion of proposed alternative assessment methods</vt:lpstr>
      <vt:lpstr>Discussion of proposed alternative assessment methods</vt:lpstr>
      <vt:lpstr>Co-creation of new alternative assessment methods</vt:lpstr>
      <vt:lpstr>Discussion of proposed alternative assessment methods</vt:lpstr>
      <vt:lpstr>Discussion of proposed alternative assessment methods</vt:lpstr>
      <vt:lpstr>Discussion of proposed alternative assessment methods</vt:lpstr>
      <vt:lpstr>Discussion of proposed alternative assessment methods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 Learning Experience</dc:title>
  <dc:creator>Stef Black</dc:creator>
  <cp:lastModifiedBy>Ali McDade</cp:lastModifiedBy>
  <cp:revision>6</cp:revision>
  <dcterms:created xsi:type="dcterms:W3CDTF">2021-01-19T12:40:25Z</dcterms:created>
  <dcterms:modified xsi:type="dcterms:W3CDTF">2021-06-05T19:11:24Z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0x0101000C74743EEDB07948A41126578AE28C22</vt:lpwstr>
  </property>
  <property fmtid="{D5CDD505-2E9C-101B-9397-08002B2CF9AE}" pid="3" name="ArticulateGUID">
    <vt:lpwstr>51BD50A6-2182-40F3-B816-7682AB668808</vt:lpwstr>
  </property>
  <property fmtid="{D5CDD505-2E9C-101B-9397-08002B2CF9AE}" pid="4" name="ArticulatePath">
    <vt:lpwstr>https://nusservicesltd-my.sharepoint.com/personal/justin_walker_sparqs_ac_uk/Documents/Documents/JW sparqs projects/Covid SLE impact/SLE slide sequence</vt:lpwstr>
  </property>
</Properties>
</file>